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4B4D870-BBC1-4A18-8BA1-CEBE0A559E38}"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409468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4B4D870-BBC1-4A18-8BA1-CEBE0A559E38}"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286106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4B4D870-BBC1-4A18-8BA1-CEBE0A559E38}"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324970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4B4D870-BBC1-4A18-8BA1-CEBE0A559E38}"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880046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4B4D870-BBC1-4A18-8BA1-CEBE0A559E38}" type="datetimeFigureOut">
              <a:rPr lang="en-IN" smtClean="0"/>
              <a:t>25-02-2022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99627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4B4D870-BBC1-4A18-8BA1-CEBE0A559E38}"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3133993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4B4D870-BBC1-4A18-8BA1-CEBE0A559E38}" type="datetimeFigureOut">
              <a:rPr lang="en-IN" smtClean="0"/>
              <a:t>25-02-2022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322447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4B4D870-BBC1-4A18-8BA1-CEBE0A559E38}" type="datetimeFigureOut">
              <a:rPr lang="en-IN" smtClean="0"/>
              <a:t>25-02-2022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728324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B4D870-BBC1-4A18-8BA1-CEBE0A559E38}" type="datetimeFigureOut">
              <a:rPr lang="en-IN" smtClean="0"/>
              <a:t>25-02-2022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17152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4B4D870-BBC1-4A18-8BA1-CEBE0A559E38}"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260976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4B4D870-BBC1-4A18-8BA1-CEBE0A559E38}" type="datetimeFigureOut">
              <a:rPr lang="en-IN" smtClean="0"/>
              <a:t>25-02-2022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33A703-944D-44C7-B13A-46DFF5D44DFE}" type="slidenum">
              <a:rPr lang="en-IN" smtClean="0"/>
              <a:t>‹#›</a:t>
            </a:fld>
            <a:endParaRPr lang="en-IN"/>
          </a:p>
        </p:txBody>
      </p:sp>
    </p:spTree>
    <p:extLst>
      <p:ext uri="{BB962C8B-B14F-4D97-AF65-F5344CB8AC3E}">
        <p14:creationId xmlns:p14="http://schemas.microsoft.com/office/powerpoint/2010/main" val="3271058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B4D870-BBC1-4A18-8BA1-CEBE0A559E38}" type="datetimeFigureOut">
              <a:rPr lang="en-IN" smtClean="0"/>
              <a:t>25-02-2022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3A703-944D-44C7-B13A-46DFF5D44DFE}" type="slidenum">
              <a:rPr lang="en-IN" smtClean="0"/>
              <a:t>‹#›</a:t>
            </a:fld>
            <a:endParaRPr lang="en-IN"/>
          </a:p>
        </p:txBody>
      </p:sp>
    </p:spTree>
    <p:extLst>
      <p:ext uri="{BB962C8B-B14F-4D97-AF65-F5344CB8AC3E}">
        <p14:creationId xmlns:p14="http://schemas.microsoft.com/office/powerpoint/2010/main" val="304670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testasp.vulnwe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Report on Testasp.vulnweb.com</a:t>
            </a:r>
            <a:endParaRPr lang="en-IN" dirty="0"/>
          </a:p>
        </p:txBody>
      </p:sp>
      <p:sp>
        <p:nvSpPr>
          <p:cNvPr id="3" name="Subtitle 2"/>
          <p:cNvSpPr>
            <a:spLocks noGrp="1"/>
          </p:cNvSpPr>
          <p:nvPr>
            <p:ph type="subTitle" idx="1"/>
          </p:nvPr>
        </p:nvSpPr>
        <p:spPr/>
        <p:txBody>
          <a:bodyPr/>
          <a:lstStyle/>
          <a:p>
            <a:r>
              <a:rPr lang="en-US" dirty="0" smtClean="0"/>
              <a:t>Maseera </a:t>
            </a:r>
            <a:r>
              <a:rPr lang="en-US" dirty="0" err="1" smtClean="0"/>
              <a:t>shaikh</a:t>
            </a:r>
            <a:endParaRPr lang="en-IN" dirty="0"/>
          </a:p>
        </p:txBody>
      </p:sp>
    </p:spTree>
    <p:extLst>
      <p:ext uri="{BB962C8B-B14F-4D97-AF65-F5344CB8AC3E}">
        <p14:creationId xmlns:p14="http://schemas.microsoft.com/office/powerpoint/2010/main" val="54846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demonstration of finding a XSS payload from </a:t>
            </a:r>
            <a:r>
              <a:rPr lang="en-US" dirty="0" err="1" smtClean="0"/>
              <a:t>github</a:t>
            </a:r>
            <a:r>
              <a:rPr lang="en-US" dirty="0" smtClean="0"/>
              <a:t> and trying on the website</a:t>
            </a:r>
            <a:endParaRPr lang="en-IN" dirty="0"/>
          </a:p>
        </p:txBody>
      </p:sp>
      <p:pic>
        <p:nvPicPr>
          <p:cNvPr id="4" name="bandicam 2022-02-25 18-41-02-6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5" name="TextBox 4"/>
          <p:cNvSpPr txBox="1"/>
          <p:nvPr/>
        </p:nvSpPr>
        <p:spPr>
          <a:xfrm>
            <a:off x="6483927" y="6336145"/>
            <a:ext cx="5366328" cy="369332"/>
          </a:xfrm>
          <a:prstGeom prst="rect">
            <a:avLst/>
          </a:prstGeom>
          <a:noFill/>
        </p:spPr>
        <p:txBody>
          <a:bodyPr wrap="square" rtlCol="0">
            <a:spAutoFit/>
          </a:bodyPr>
          <a:lstStyle/>
          <a:p>
            <a:r>
              <a:rPr lang="en-US" dirty="0" smtClean="0"/>
              <a:t>For trying all payloads use </a:t>
            </a:r>
            <a:r>
              <a:rPr lang="en-US" dirty="0" err="1" smtClean="0"/>
              <a:t>burpsuite</a:t>
            </a:r>
            <a:r>
              <a:rPr lang="en-US" dirty="0" smtClean="0"/>
              <a:t> and get its status</a:t>
            </a:r>
            <a:endParaRPr lang="en-IN" dirty="0"/>
          </a:p>
        </p:txBody>
      </p:sp>
    </p:spTree>
    <p:extLst>
      <p:ext uri="{BB962C8B-B14F-4D97-AF65-F5344CB8AC3E}">
        <p14:creationId xmlns:p14="http://schemas.microsoft.com/office/powerpoint/2010/main" val="2188436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Key introduction</a:t>
            </a:r>
            <a:endParaRPr lang="en-IN" dirty="0"/>
          </a:p>
        </p:txBody>
      </p:sp>
      <p:sp>
        <p:nvSpPr>
          <p:cNvPr id="3" name="Content Placeholder 2"/>
          <p:cNvSpPr>
            <a:spLocks noGrp="1"/>
          </p:cNvSpPr>
          <p:nvPr>
            <p:ph idx="1"/>
          </p:nvPr>
        </p:nvSpPr>
        <p:spPr/>
        <p:txBody>
          <a:bodyPr/>
          <a:lstStyle/>
          <a:p>
            <a:r>
              <a:rPr lang="en-US" dirty="0" smtClean="0"/>
              <a:t>Domain name: Vulnweb.com</a:t>
            </a:r>
          </a:p>
          <a:p>
            <a:r>
              <a:rPr lang="en-US" dirty="0" smtClean="0"/>
              <a:t>Subdomain name: Testasp.vulnweb.com</a:t>
            </a:r>
          </a:p>
          <a:p>
            <a:r>
              <a:rPr lang="en-US" dirty="0" smtClean="0"/>
              <a:t>Vulnerability found: Cross-site Scripting(XSS)</a:t>
            </a:r>
            <a:endParaRPr lang="en-IN" dirty="0"/>
          </a:p>
          <a:p>
            <a:r>
              <a:rPr lang="en-US" dirty="0" smtClean="0"/>
              <a:t>Software Used: </a:t>
            </a:r>
            <a:r>
              <a:rPr lang="en-US" dirty="0" err="1" smtClean="0"/>
              <a:t>Burpsuite</a:t>
            </a:r>
            <a:endParaRPr lang="en-US" dirty="0" smtClean="0"/>
          </a:p>
          <a:p>
            <a:r>
              <a:rPr lang="en-US" dirty="0"/>
              <a:t>O</a:t>
            </a:r>
            <a:r>
              <a:rPr lang="en-US" dirty="0" smtClean="0"/>
              <a:t>S used: Kali </a:t>
            </a:r>
            <a:r>
              <a:rPr lang="en-US" dirty="0" err="1" smtClean="0"/>
              <a:t>linux</a:t>
            </a:r>
            <a:endParaRPr lang="en-US" dirty="0" smtClean="0"/>
          </a:p>
        </p:txBody>
      </p:sp>
    </p:spTree>
    <p:extLst>
      <p:ext uri="{BB962C8B-B14F-4D97-AF65-F5344CB8AC3E}">
        <p14:creationId xmlns:p14="http://schemas.microsoft.com/office/powerpoint/2010/main" val="204611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reproduce</a:t>
            </a:r>
            <a:endParaRPr lang="en-IN" dirty="0"/>
          </a:p>
        </p:txBody>
      </p:sp>
      <p:sp>
        <p:nvSpPr>
          <p:cNvPr id="3" name="Content Placeholder 2"/>
          <p:cNvSpPr>
            <a:spLocks noGrp="1"/>
          </p:cNvSpPr>
          <p:nvPr>
            <p:ph idx="1"/>
          </p:nvPr>
        </p:nvSpPr>
        <p:spPr/>
        <p:txBody>
          <a:bodyPr/>
          <a:lstStyle/>
          <a:p>
            <a:r>
              <a:rPr lang="en-US" dirty="0"/>
              <a:t>Step 1: Visit </a:t>
            </a:r>
            <a:r>
              <a:rPr lang="en-US" dirty="0">
                <a:hlinkClick r:id="rId2"/>
              </a:rPr>
              <a:t>http://testasp.vulnweb.com/</a:t>
            </a:r>
            <a:endParaRPr lang="en-US" dirty="0"/>
          </a:p>
          <a:p>
            <a:r>
              <a:rPr lang="en-US" dirty="0"/>
              <a:t>Step 2: On the top menu you will find a search option.</a:t>
            </a:r>
          </a:p>
          <a:p>
            <a:r>
              <a:rPr lang="en-US" dirty="0"/>
              <a:t>Step 3: Click on it and you will be prompted with the Search box.</a:t>
            </a:r>
          </a:p>
          <a:p>
            <a:r>
              <a:rPr lang="en-US" dirty="0"/>
              <a:t>Step 4: You can intercept the request in Burp Suite</a:t>
            </a:r>
          </a:p>
          <a:p>
            <a:r>
              <a:rPr lang="en-US" dirty="0"/>
              <a:t>Step 5: Now you can </a:t>
            </a:r>
            <a:r>
              <a:rPr lang="en-US" dirty="0" smtClean="0"/>
              <a:t>find </a:t>
            </a:r>
            <a:r>
              <a:rPr lang="en-US" dirty="0"/>
              <a:t>different payloads for XSS. </a:t>
            </a:r>
          </a:p>
          <a:p>
            <a:r>
              <a:rPr lang="en-US" dirty="0"/>
              <a:t>Step 6: Send the request to the intruder and paste all the payloads.</a:t>
            </a:r>
          </a:p>
          <a:p>
            <a:r>
              <a:rPr lang="en-US" dirty="0"/>
              <a:t>Step 7: Try to find a successful payload for XSS.</a:t>
            </a:r>
          </a:p>
          <a:p>
            <a:pPr marL="0" indent="0">
              <a:buNone/>
            </a:pPr>
            <a:endParaRPr lang="en-IN" dirty="0"/>
          </a:p>
        </p:txBody>
      </p:sp>
    </p:spTree>
    <p:extLst>
      <p:ext uri="{BB962C8B-B14F-4D97-AF65-F5344CB8AC3E}">
        <p14:creationId xmlns:p14="http://schemas.microsoft.com/office/powerpoint/2010/main" val="119858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1514764" y="1099126"/>
            <a:ext cx="8451272" cy="5190838"/>
          </a:xfrm>
        </p:spPr>
      </p:pic>
      <p:sp>
        <p:nvSpPr>
          <p:cNvPr id="11" name="TextBox 10"/>
          <p:cNvSpPr txBox="1"/>
          <p:nvPr/>
        </p:nvSpPr>
        <p:spPr>
          <a:xfrm>
            <a:off x="1505527" y="387927"/>
            <a:ext cx="7426037" cy="369332"/>
          </a:xfrm>
          <a:prstGeom prst="rect">
            <a:avLst/>
          </a:prstGeom>
          <a:noFill/>
        </p:spPr>
        <p:txBody>
          <a:bodyPr wrap="square" rtlCol="0">
            <a:spAutoFit/>
          </a:bodyPr>
          <a:lstStyle/>
          <a:p>
            <a:pPr algn="ctr"/>
            <a:r>
              <a:rPr lang="en-US" dirty="0" smtClean="0"/>
              <a:t>DOM XSS was performed which calls the alert function on loading</a:t>
            </a:r>
            <a:endParaRPr lang="en-IN" dirty="0"/>
          </a:p>
        </p:txBody>
      </p:sp>
    </p:spTree>
    <p:extLst>
      <p:ext uri="{BB962C8B-B14F-4D97-AF65-F5344CB8AC3E}">
        <p14:creationId xmlns:p14="http://schemas.microsoft.com/office/powerpoint/2010/main" val="37485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098" y="563418"/>
            <a:ext cx="10078284" cy="5669035"/>
          </a:xfrm>
        </p:spPr>
      </p:pic>
    </p:spTree>
    <p:extLst>
      <p:ext uri="{BB962C8B-B14F-4D97-AF65-F5344CB8AC3E}">
        <p14:creationId xmlns:p14="http://schemas.microsoft.com/office/powerpoint/2010/main" val="129404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XSS? How it works?</a:t>
            </a: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Cross-site scripting (also known as XSS) is a web security vulnerability that allows an attacker to compromise the interactions that users have with a vulnerable application. It allows an attacker to circumvent the same origin policy, which is designed to segregate different websites from each other. Cross-site scripting vulnerabilities normally allow an attacker to masquerade as a victim user, to carry out any actions that the user is able to perform, and to access any of the user's data. If the victim user has privileged access within the application, then the attacker might be able to gain full control over all of the application's functionality and data. Cross-site scripting works by manipulating a vulnerable web site so that it returns malicious JavaScript to users. When the malicious code executes inside a victim's browser, the attacker can fully compromise their interaction with the application. </a:t>
            </a:r>
            <a:endParaRPr lang="en-IN" dirty="0"/>
          </a:p>
        </p:txBody>
      </p:sp>
    </p:spTree>
    <p:extLst>
      <p:ext uri="{BB962C8B-B14F-4D97-AF65-F5344CB8AC3E}">
        <p14:creationId xmlns:p14="http://schemas.microsoft.com/office/powerpoint/2010/main" val="267105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based XSS</a:t>
            </a:r>
            <a:endParaRPr lang="en-IN"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DOM-based </a:t>
            </a:r>
            <a:r>
              <a:rPr lang="en-US" dirty="0"/>
              <a:t>XSS, where the vulnerability exists in client-side code rather than server-side code</a:t>
            </a:r>
            <a:r>
              <a:rPr lang="en-US" dirty="0" smtClean="0"/>
              <a:t>.</a:t>
            </a:r>
          </a:p>
          <a:p>
            <a:pPr marL="0" indent="0">
              <a:buNone/>
            </a:pPr>
            <a:r>
              <a:rPr lang="en-US" dirty="0"/>
              <a:t>DOM-based XSS (also known as DOM XSS) arises when an application contains some client-side JavaScript that processes data from an untrusted source in an unsafe way, usually by writing the data back to the DOM. </a:t>
            </a:r>
            <a:endParaRPr lang="en-US" dirty="0" smtClean="0"/>
          </a:p>
          <a:p>
            <a:pPr marL="0" indent="0">
              <a:buNone/>
            </a:pPr>
            <a:r>
              <a:rPr lang="en-US" dirty="0"/>
              <a:t> In the following example, an application uses some JavaScript to read the value from an input field and write that value to an element within the HTML:</a:t>
            </a:r>
          </a:p>
          <a:p>
            <a:pPr marL="0" indent="0">
              <a:buNone/>
            </a:pPr>
            <a:r>
              <a:rPr lang="en-US" dirty="0" err="1"/>
              <a:t>var</a:t>
            </a:r>
            <a:r>
              <a:rPr lang="en-US" dirty="0"/>
              <a:t> search = </a:t>
            </a:r>
            <a:r>
              <a:rPr lang="en-US" dirty="0" err="1"/>
              <a:t>document.getElementById</a:t>
            </a:r>
            <a:r>
              <a:rPr lang="en-US" dirty="0"/>
              <a:t>('search').value;</a:t>
            </a:r>
          </a:p>
          <a:p>
            <a:pPr marL="0" indent="0">
              <a:buNone/>
            </a:pPr>
            <a:r>
              <a:rPr lang="en-US" dirty="0" err="1"/>
              <a:t>var</a:t>
            </a:r>
            <a:r>
              <a:rPr lang="en-US" dirty="0"/>
              <a:t> results = </a:t>
            </a:r>
            <a:r>
              <a:rPr lang="en-US" dirty="0" err="1"/>
              <a:t>document.getElementById</a:t>
            </a:r>
            <a:r>
              <a:rPr lang="en-US" dirty="0"/>
              <a:t>('results');</a:t>
            </a:r>
          </a:p>
          <a:p>
            <a:pPr marL="0" indent="0">
              <a:buNone/>
            </a:pPr>
            <a:r>
              <a:rPr lang="en-US" dirty="0" err="1"/>
              <a:t>results.innerHTML</a:t>
            </a:r>
            <a:r>
              <a:rPr lang="en-US" dirty="0"/>
              <a:t> = 'You searched for: ' + search;</a:t>
            </a:r>
          </a:p>
          <a:p>
            <a:pPr marL="0" indent="0">
              <a:buNone/>
            </a:pPr>
            <a:endParaRPr lang="en-US" dirty="0"/>
          </a:p>
          <a:p>
            <a:pPr marL="0" indent="0">
              <a:buNone/>
            </a:pPr>
            <a:r>
              <a:rPr lang="en-US" dirty="0"/>
              <a:t>If the attacker can control the value of the input field, they can easily construct a malicious value that causes their own script to execute:</a:t>
            </a:r>
          </a:p>
          <a:p>
            <a:pPr marL="0" indent="0">
              <a:buNone/>
            </a:pPr>
            <a:r>
              <a:rPr lang="en-US" dirty="0"/>
              <a:t>You searched for: &lt;</a:t>
            </a:r>
            <a:r>
              <a:rPr lang="en-US" dirty="0" err="1"/>
              <a:t>img</a:t>
            </a:r>
            <a:r>
              <a:rPr lang="en-US" dirty="0"/>
              <a:t> </a:t>
            </a:r>
            <a:r>
              <a:rPr lang="en-US" dirty="0" err="1"/>
              <a:t>src</a:t>
            </a:r>
            <a:r>
              <a:rPr lang="en-US" dirty="0"/>
              <a:t>=1 </a:t>
            </a:r>
            <a:r>
              <a:rPr lang="en-US" dirty="0" err="1"/>
              <a:t>onerror</a:t>
            </a:r>
            <a:r>
              <a:rPr lang="en-US" dirty="0"/>
              <a:t>='/* Bad stuff here... */'&gt;</a:t>
            </a:r>
          </a:p>
          <a:p>
            <a:pPr marL="0" indent="0">
              <a:buNone/>
            </a:pPr>
            <a:endParaRPr lang="en-IN" dirty="0"/>
          </a:p>
        </p:txBody>
      </p:sp>
    </p:spTree>
    <p:extLst>
      <p:ext uri="{BB962C8B-B14F-4D97-AF65-F5344CB8AC3E}">
        <p14:creationId xmlns:p14="http://schemas.microsoft.com/office/powerpoint/2010/main" val="297013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Impact of XSS vulnerabilities</a:t>
            </a:r>
          </a:p>
        </p:txBody>
      </p:sp>
      <p:sp>
        <p:nvSpPr>
          <p:cNvPr id="3" name="Content Placeholder 2"/>
          <p:cNvSpPr>
            <a:spLocks noGrp="1"/>
          </p:cNvSpPr>
          <p:nvPr>
            <p:ph idx="1"/>
          </p:nvPr>
        </p:nvSpPr>
        <p:spPr/>
        <p:txBody>
          <a:bodyPr>
            <a:normAutofit lnSpcReduction="10000"/>
          </a:bodyPr>
          <a:lstStyle/>
          <a:p>
            <a:pPr marL="0" indent="0">
              <a:buNone/>
            </a:pPr>
            <a:r>
              <a:rPr lang="en-US" dirty="0"/>
              <a:t>The actual impact of an XSS attack generally depends on the nature of the application, its functionality and data, and the status of the compromised user. For example: </a:t>
            </a:r>
          </a:p>
          <a:p>
            <a:r>
              <a:rPr lang="en-US" dirty="0"/>
              <a:t>In a </a:t>
            </a:r>
            <a:r>
              <a:rPr lang="en-US" dirty="0" smtClean="0"/>
              <a:t>brochure ware </a:t>
            </a:r>
            <a:r>
              <a:rPr lang="en-US" dirty="0"/>
              <a:t>application, where all users are anonymous and all information is public, the impact will often be minimal. </a:t>
            </a:r>
          </a:p>
          <a:p>
            <a:r>
              <a:rPr lang="en-US" dirty="0"/>
              <a:t>In an application holding sensitive data, such as banking transactions, emails, or healthcare records, the impact will usually be serious. </a:t>
            </a:r>
          </a:p>
          <a:p>
            <a:r>
              <a:rPr lang="en-US" dirty="0"/>
              <a:t>If the compromised user has elevated privileges within the application, then the impact will generally be critical, allowing the attacker to take full control of the vulnerable application and compromise all users and their data. </a:t>
            </a:r>
          </a:p>
        </p:txBody>
      </p:sp>
    </p:spTree>
    <p:extLst>
      <p:ext uri="{BB962C8B-B14F-4D97-AF65-F5344CB8AC3E}">
        <p14:creationId xmlns:p14="http://schemas.microsoft.com/office/powerpoint/2010/main" val="2131843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prevent XSS attacks</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endParaRPr lang="en-US" dirty="0"/>
          </a:p>
          <a:p>
            <a:r>
              <a:rPr lang="en-US" dirty="0" smtClean="0"/>
              <a:t>Filter </a:t>
            </a:r>
            <a:r>
              <a:rPr lang="en-US" dirty="0"/>
              <a:t>input on arrival. At the point where user input is received, filter as strictly as possible based on what is expected or valid input.</a:t>
            </a:r>
          </a:p>
          <a:p>
            <a:r>
              <a:rPr lang="en-US" dirty="0" smtClean="0"/>
              <a:t>Encode </a:t>
            </a:r>
            <a:r>
              <a:rPr lang="en-US" dirty="0"/>
              <a:t>data on output. At the point where user-controllable data is output in HTTP responses, encode the output to prevent it from being interpreted as active content. Depending on the output context, this might require applying combinations of HTML, URL, JavaScript, and CSS encoding.</a:t>
            </a:r>
          </a:p>
          <a:p>
            <a:r>
              <a:rPr lang="en-US" dirty="0" smtClean="0"/>
              <a:t>Use </a:t>
            </a:r>
            <a:r>
              <a:rPr lang="en-US" dirty="0"/>
              <a:t>appropriate response headers. To prevent XSS in HTTP responses that aren't intended to contain any HTML or JavaScript, you can use the Content-Type and X-Content-Type-Options headers to ensure that browsers interpret the responses in the way you intend.</a:t>
            </a:r>
          </a:p>
          <a:p>
            <a:r>
              <a:rPr lang="en-US" dirty="0" smtClean="0"/>
              <a:t>Content </a:t>
            </a:r>
            <a:r>
              <a:rPr lang="en-US" dirty="0"/>
              <a:t>Security Policy. As a last line of defense, you can use Content Security Policy (CSP) to reduce the severity of any XSS vulnerabilities that still occur.</a:t>
            </a:r>
          </a:p>
          <a:p>
            <a:pPr marL="0" indent="0">
              <a:buNone/>
            </a:pPr>
            <a:endParaRPr lang="en-IN" dirty="0"/>
          </a:p>
        </p:txBody>
      </p:sp>
    </p:spTree>
    <p:extLst>
      <p:ext uri="{BB962C8B-B14F-4D97-AF65-F5344CB8AC3E}">
        <p14:creationId xmlns:p14="http://schemas.microsoft.com/office/powerpoint/2010/main" val="4156305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729</Words>
  <Application>Microsoft Office PowerPoint</Application>
  <PresentationFormat>Widescreen</PresentationFormat>
  <Paragraphs>42</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Report on Testasp.vulnweb.com</vt:lpstr>
      <vt:lpstr>Key introduction</vt:lpstr>
      <vt:lpstr>Steps to reproduce</vt:lpstr>
      <vt:lpstr>PowerPoint Presentation</vt:lpstr>
      <vt:lpstr>PowerPoint Presentation</vt:lpstr>
      <vt:lpstr>What is XSS? How it works?</vt:lpstr>
      <vt:lpstr>DOM based XSS</vt:lpstr>
      <vt:lpstr>Impact of XSS vulnerabilities</vt:lpstr>
      <vt:lpstr>How to prevent XSS attacks</vt:lpstr>
      <vt:lpstr>Video demonstration of finding a XSS payload from github and trying on the 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dc:title>
  <dc:creator>Maseera</dc:creator>
  <cp:lastModifiedBy>Maseera</cp:lastModifiedBy>
  <cp:revision>9</cp:revision>
  <dcterms:created xsi:type="dcterms:W3CDTF">2022-02-25T07:45:13Z</dcterms:created>
  <dcterms:modified xsi:type="dcterms:W3CDTF">2022-02-25T13:17:54Z</dcterms:modified>
</cp:coreProperties>
</file>